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64096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Году педагога и наставника посвящается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3500" dirty="0" smtClean="0"/>
              <a:t>Краевой форум</a:t>
            </a:r>
          </a:p>
          <a:p>
            <a:pPr algn="ctr"/>
            <a:r>
              <a:rPr lang="ru-RU" sz="3200" dirty="0" smtClean="0"/>
              <a:t>«Наставничество как искусство взаимодействия в развитии субъектов образовательных отношений»</a:t>
            </a:r>
          </a:p>
          <a:p>
            <a:pPr algn="ctr"/>
            <a:r>
              <a:rPr lang="ru-RU" sz="3200" dirty="0" smtClean="0"/>
              <a:t>08.12.2022</a:t>
            </a:r>
          </a:p>
          <a:p>
            <a:pPr algn="ctr"/>
            <a:r>
              <a:rPr lang="ru-RU" sz="2400" dirty="0" smtClean="0"/>
              <a:t>Министерство образования и науки Пермского края</a:t>
            </a:r>
          </a:p>
          <a:p>
            <a:pPr algn="ctr"/>
            <a:r>
              <a:rPr lang="ru-RU" sz="2400" dirty="0" smtClean="0"/>
              <a:t>АНО ДПО «Открытый  институт профессионального образования»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27600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5760"/>
            <a:ext cx="8352928" cy="548640"/>
          </a:xfrm>
        </p:spPr>
        <p:txBody>
          <a:bodyPr/>
          <a:lstStyle/>
          <a:p>
            <a:pPr algn="ctr"/>
            <a:r>
              <a:rPr lang="ru-RU" sz="3200" dirty="0" smtClean="0"/>
              <a:t>Наставничество: успешные практики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Федулова Ольга Георгиевна, </a:t>
            </a:r>
          </a:p>
          <a:p>
            <a:pPr algn="ctr"/>
            <a:r>
              <a:rPr lang="ru-RU" sz="2800" dirty="0" smtClean="0"/>
              <a:t>директор МБОУ «СОШ №2» </a:t>
            </a:r>
            <a:r>
              <a:rPr lang="ru-RU" sz="2800" dirty="0" err="1" smtClean="0"/>
              <a:t>Чернушинского</a:t>
            </a:r>
            <a:r>
              <a:rPr lang="ru-RU" sz="2800" dirty="0" smtClean="0"/>
              <a:t> городского округа, Почетный работник общего образования РФ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31693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5760"/>
            <a:ext cx="8352928" cy="548640"/>
          </a:xfrm>
        </p:spPr>
        <p:txBody>
          <a:bodyPr/>
          <a:lstStyle/>
          <a:p>
            <a:r>
              <a:rPr lang="ru-RU" sz="3200" dirty="0"/>
              <a:t>Наставничество: успешные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err="1" smtClean="0"/>
              <a:t>Фуреева</a:t>
            </a:r>
            <a:r>
              <a:rPr lang="ru-RU" sz="3200" dirty="0" smtClean="0"/>
              <a:t> Елена Игоревна, </a:t>
            </a:r>
          </a:p>
          <a:p>
            <a:pPr algn="ctr"/>
            <a:r>
              <a:rPr lang="ru-RU" sz="2800" dirty="0" smtClean="0"/>
              <a:t>заместитель директора по научно-методической работе МАОУ «Гимназия №1» Соликамского городского округа, </a:t>
            </a:r>
          </a:p>
          <a:p>
            <a:pPr algn="ctr"/>
            <a:r>
              <a:rPr lang="ru-RU" sz="2800" dirty="0" smtClean="0"/>
              <a:t>«Отличник просвещения РФ»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0459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Наставничество: успешные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Батуева </a:t>
            </a:r>
            <a:r>
              <a:rPr lang="ru-RU" sz="3200" dirty="0"/>
              <a:t>Марина Ивановна, </a:t>
            </a:r>
            <a:endParaRPr lang="ru-RU" sz="3200" dirty="0" smtClean="0"/>
          </a:p>
          <a:p>
            <a:pPr algn="ctr"/>
            <a:r>
              <a:rPr lang="ru-RU" sz="2800" dirty="0" smtClean="0"/>
              <a:t>заместитель </a:t>
            </a:r>
            <a:r>
              <a:rPr lang="ru-RU" sz="2800" dirty="0"/>
              <a:t>директора по УВР МАОУ «</a:t>
            </a:r>
            <a:r>
              <a:rPr lang="ru-RU" sz="2800" dirty="0" err="1"/>
              <a:t>Фроловская</a:t>
            </a:r>
            <a:r>
              <a:rPr lang="ru-RU" sz="2800" dirty="0"/>
              <a:t> СОШ «Навигатор» </a:t>
            </a:r>
            <a:endParaRPr lang="ru-RU" sz="2800" dirty="0" smtClean="0"/>
          </a:p>
          <a:p>
            <a:pPr algn="ctr"/>
            <a:r>
              <a:rPr lang="ru-RU" sz="2800" dirty="0" smtClean="0"/>
              <a:t>Пермского </a:t>
            </a:r>
            <a:r>
              <a:rPr lang="ru-RU" sz="2800" dirty="0"/>
              <a:t>муниципального округа.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2534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8136904" cy="548640"/>
          </a:xfrm>
        </p:spPr>
        <p:txBody>
          <a:bodyPr/>
          <a:lstStyle/>
          <a:p>
            <a:r>
              <a:rPr lang="ru-RU" sz="3200" dirty="0"/>
              <a:t>Наставничество: успешные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err="1" smtClean="0"/>
              <a:t>Лекомцева</a:t>
            </a:r>
            <a:r>
              <a:rPr lang="ru-RU" sz="3200" dirty="0" smtClean="0"/>
              <a:t> </a:t>
            </a:r>
            <a:r>
              <a:rPr lang="ru-RU" sz="3200" dirty="0"/>
              <a:t>Елена Владимировна, </a:t>
            </a:r>
            <a:r>
              <a:rPr lang="ru-RU" sz="2800" dirty="0"/>
              <a:t>заместитель директора по научно-методической работе МБОУ «СОШ №8» </a:t>
            </a:r>
            <a:r>
              <a:rPr lang="ru-RU" sz="2800" dirty="0" err="1"/>
              <a:t>Краснокамского</a:t>
            </a:r>
            <a:r>
              <a:rPr lang="ru-RU" sz="2800" dirty="0"/>
              <a:t> городского округа</a:t>
            </a:r>
            <a:r>
              <a:rPr lang="ru-RU" sz="2800" dirty="0" smtClean="0"/>
              <a:t>.</a:t>
            </a:r>
          </a:p>
          <a:p>
            <a:pPr algn="ctr"/>
            <a:endParaRPr lang="ru-RU" sz="2800" dirty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76369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Наставничество: успешные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err="1" smtClean="0"/>
              <a:t>Чепурин</a:t>
            </a:r>
            <a:r>
              <a:rPr lang="ru-RU" sz="3200" dirty="0" smtClean="0"/>
              <a:t> </a:t>
            </a:r>
            <a:r>
              <a:rPr lang="ru-RU" sz="3200" dirty="0"/>
              <a:t>Анатолий Викторович, </a:t>
            </a:r>
            <a:endParaRPr lang="ru-RU" sz="3200" dirty="0" smtClean="0"/>
          </a:p>
          <a:p>
            <a:pPr algn="ctr"/>
            <a:r>
              <a:rPr lang="ru-RU" sz="3200" dirty="0" smtClean="0"/>
              <a:t>директор </a:t>
            </a:r>
            <a:r>
              <a:rPr lang="ru-RU" sz="3200" dirty="0"/>
              <a:t>МАОУ «Лицей №2» г. </a:t>
            </a:r>
            <a:r>
              <a:rPr lang="ru-RU" sz="3200" dirty="0" smtClean="0"/>
              <a:t>Перми</a:t>
            </a:r>
            <a:endParaRPr lang="ru-RU" sz="32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586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Наставничество: успешные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Соловьева </a:t>
            </a:r>
            <a:r>
              <a:rPr lang="ru-RU" sz="3200" dirty="0"/>
              <a:t>Наталья Николаевна</a:t>
            </a:r>
            <a:r>
              <a:rPr lang="ru-RU" sz="3200" dirty="0" smtClean="0"/>
              <a:t>,</a:t>
            </a:r>
          </a:p>
          <a:p>
            <a:pPr algn="ctr"/>
            <a:r>
              <a:rPr lang="ru-RU" sz="3200" dirty="0" smtClean="0"/>
              <a:t> </a:t>
            </a:r>
            <a:r>
              <a:rPr lang="ru-RU" sz="2800" dirty="0"/>
              <a:t>директор МБОУ «</a:t>
            </a:r>
            <a:r>
              <a:rPr lang="ru-RU" sz="2800" dirty="0" err="1"/>
              <a:t>Спешковская</a:t>
            </a:r>
            <a:r>
              <a:rPr lang="ru-RU" sz="2800" dirty="0"/>
              <a:t> СОШ» </a:t>
            </a:r>
            <a:r>
              <a:rPr lang="ru-RU" sz="2800" dirty="0" err="1"/>
              <a:t>Очерского</a:t>
            </a:r>
            <a:r>
              <a:rPr lang="ru-RU" sz="2800" dirty="0"/>
              <a:t> городского </a:t>
            </a:r>
            <a:r>
              <a:rPr lang="ru-RU" sz="2800" dirty="0" smtClean="0"/>
              <a:t>округа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63001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Наставничество: успешные практики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640960" cy="357984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err="1"/>
              <a:t>Норсеева</a:t>
            </a:r>
            <a:r>
              <a:rPr lang="ru-RU" sz="3200" dirty="0"/>
              <a:t> Надежда Анатольевна, </a:t>
            </a:r>
            <a:endParaRPr lang="ru-RU" sz="3200" dirty="0" smtClean="0"/>
          </a:p>
          <a:p>
            <a:pPr algn="ctr"/>
            <a:r>
              <a:rPr lang="ru-RU" sz="2800" dirty="0" smtClean="0"/>
              <a:t>учитель</a:t>
            </a:r>
            <a:r>
              <a:rPr lang="ru-RU" sz="3200" dirty="0" smtClean="0"/>
              <a:t> </a:t>
            </a:r>
            <a:r>
              <a:rPr lang="ru-RU" sz="2800" dirty="0"/>
              <a:t>физической культуры высшей квалификационной </a:t>
            </a:r>
            <a:r>
              <a:rPr lang="ru-RU" sz="2800" dirty="0" smtClean="0"/>
              <a:t>категории, наставник</a:t>
            </a:r>
          </a:p>
          <a:p>
            <a:pPr algn="ctr"/>
            <a:r>
              <a:rPr lang="ru-RU" sz="3200" dirty="0" smtClean="0"/>
              <a:t>Краснов </a:t>
            </a:r>
            <a:r>
              <a:rPr lang="ru-RU" sz="3200" dirty="0"/>
              <a:t>Станислав Валерьевич</a:t>
            </a:r>
            <a:r>
              <a:rPr lang="ru-RU" sz="2800" dirty="0"/>
              <a:t>, </a:t>
            </a:r>
            <a:endParaRPr lang="ru-RU" sz="2800" dirty="0" smtClean="0"/>
          </a:p>
          <a:p>
            <a:pPr algn="ctr"/>
            <a:r>
              <a:rPr lang="ru-RU" sz="2800" dirty="0" smtClean="0"/>
              <a:t>учитель </a:t>
            </a:r>
            <a:r>
              <a:rPr lang="ru-RU" sz="2800" dirty="0"/>
              <a:t>ОБЖ и физической культуры, </a:t>
            </a:r>
            <a:r>
              <a:rPr lang="ru-RU" sz="2800" dirty="0" smtClean="0"/>
              <a:t>наставляемый</a:t>
            </a:r>
          </a:p>
          <a:p>
            <a:pPr algn="ctr"/>
            <a:r>
              <a:rPr lang="ru-RU" sz="2800" dirty="0" smtClean="0"/>
              <a:t>МБОУ </a:t>
            </a:r>
            <a:r>
              <a:rPr lang="ru-RU" sz="2800" dirty="0"/>
              <a:t>«Ильинская СОШ №1» </a:t>
            </a:r>
            <a:endParaRPr lang="ru-RU" sz="2800" dirty="0" smtClean="0"/>
          </a:p>
          <a:p>
            <a:pPr algn="ctr"/>
            <a:r>
              <a:rPr lang="ru-RU" sz="2800" dirty="0" smtClean="0"/>
              <a:t>Ильинского </a:t>
            </a:r>
            <a:r>
              <a:rPr lang="ru-RU" sz="2800" dirty="0"/>
              <a:t>муниципального округа. </a:t>
            </a:r>
          </a:p>
        </p:txBody>
      </p:sp>
    </p:spTree>
    <p:extLst>
      <p:ext uri="{BB962C8B-B14F-4D97-AF65-F5344CB8AC3E}">
        <p14:creationId xmlns:p14="http://schemas.microsoft.com/office/powerpoint/2010/main" val="983333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335048"/>
          </a:xfrm>
        </p:spPr>
        <p:txBody>
          <a:bodyPr/>
          <a:lstStyle/>
          <a:p>
            <a:pPr algn="ctr"/>
            <a:r>
              <a:rPr lang="ru-RU" dirty="0" smtClean="0"/>
              <a:t>Закрытие Форума – старт Году Педагога и наставника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988840"/>
            <a:ext cx="7520940" cy="269163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Творческий подарок </a:t>
            </a:r>
          </a:p>
          <a:p>
            <a:pPr algn="ctr"/>
            <a:r>
              <a:rPr lang="ru-RU" sz="2800" dirty="0" smtClean="0"/>
              <a:t> участникам форума от учащихся</a:t>
            </a:r>
          </a:p>
          <a:p>
            <a:pPr algn="ctr"/>
            <a:r>
              <a:rPr lang="ru-RU" sz="2800" dirty="0" smtClean="0"/>
              <a:t> МАОУ «</a:t>
            </a:r>
            <a:r>
              <a:rPr lang="ru-RU" sz="2800" dirty="0" err="1" smtClean="0"/>
              <a:t>Фроловская</a:t>
            </a:r>
            <a:r>
              <a:rPr lang="ru-RU" sz="2800" dirty="0" smtClean="0"/>
              <a:t> СОШ «Навигатор» Пермского муниципального округа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0110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20940" cy="1656184"/>
          </a:xfrm>
        </p:spPr>
        <p:txBody>
          <a:bodyPr/>
          <a:lstStyle/>
          <a:p>
            <a:pPr algn="ctr"/>
            <a:r>
              <a:rPr lang="ru-RU" dirty="0"/>
              <a:t>«</a:t>
            </a:r>
            <a:r>
              <a:rPr lang="en-US" dirty="0"/>
              <a:t>NETWORKING</a:t>
            </a:r>
            <a:r>
              <a:rPr lang="ru-RU" dirty="0"/>
              <a:t>»: имея нужные связи, можно решить любую задачу</a:t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988840"/>
            <a:ext cx="7520940" cy="2691637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ctr"/>
            <a:r>
              <a:rPr lang="ru-RU" sz="3600" dirty="0" err="1" smtClean="0"/>
              <a:t>Углицких</a:t>
            </a:r>
            <a:r>
              <a:rPr lang="ru-RU" sz="3600" smtClean="0"/>
              <a:t>  </a:t>
            </a:r>
            <a:r>
              <a:rPr lang="ru-RU" sz="3600" dirty="0"/>
              <a:t>Дмитрий Андреевич, </a:t>
            </a:r>
            <a:br>
              <a:rPr lang="ru-RU" sz="3600" dirty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географии, советник директора по воспитанию и взаимодействию с детскими общественными организациями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92870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Приветствие участников Форума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200" dirty="0" err="1" smtClean="0"/>
              <a:t>Калинчикова</a:t>
            </a:r>
            <a:r>
              <a:rPr lang="ru-RU" sz="3200" dirty="0" smtClean="0"/>
              <a:t> Лариса Николаевна,</a:t>
            </a:r>
          </a:p>
          <a:p>
            <a:pPr algn="ctr"/>
            <a:r>
              <a:rPr lang="ru-RU" sz="2800" dirty="0"/>
              <a:t>н</a:t>
            </a:r>
            <a:r>
              <a:rPr lang="ru-RU" sz="2800" dirty="0" smtClean="0"/>
              <a:t>ачальник управления общего, дополнительного  образования и воспитания Министерства образования и науки Пермского края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8915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8404" cy="1407056"/>
          </a:xfrm>
        </p:spPr>
        <p:txBody>
          <a:bodyPr/>
          <a:lstStyle/>
          <a:p>
            <a:pPr algn="ctr"/>
            <a:r>
              <a:rPr lang="ru-RU" dirty="0" smtClean="0"/>
              <a:t>Публичная лекция </a:t>
            </a:r>
            <a:br>
              <a:rPr lang="ru-RU" dirty="0" smtClean="0"/>
            </a:br>
            <a:r>
              <a:rPr lang="ru-RU" dirty="0" smtClean="0"/>
              <a:t>с элементами панельной дискуссии «Наставничество как стратегия развития….»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712968" cy="3312368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</a:pPr>
            <a:r>
              <a:rPr lang="ru-RU" sz="2800" dirty="0" err="1" smtClean="0"/>
              <a:t>Густокашина</a:t>
            </a:r>
            <a:r>
              <a:rPr lang="ru-RU" sz="2800" dirty="0" smtClean="0"/>
              <a:t> Людмила Анатольевна, 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/>
              <a:t>ректор АНО ДПО «ОИПО», </a:t>
            </a:r>
            <a:r>
              <a:rPr lang="ru-RU" sz="2400" dirty="0" err="1" smtClean="0"/>
              <a:t>к.п.н</a:t>
            </a:r>
            <a:r>
              <a:rPr lang="ru-RU" sz="2400" dirty="0" smtClean="0"/>
              <a:t>., Заслуженный учитель РФ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Эксперты: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2400" dirty="0" err="1" smtClean="0"/>
              <a:t>Чернякевич</a:t>
            </a:r>
            <a:r>
              <a:rPr lang="ru-RU" sz="2400" dirty="0" smtClean="0"/>
              <a:t> Елена </a:t>
            </a:r>
            <a:r>
              <a:rPr lang="ru-RU" sz="2400" dirty="0" err="1" smtClean="0"/>
              <a:t>Загидуловна</a:t>
            </a:r>
            <a:r>
              <a:rPr lang="ru-RU" sz="2400" dirty="0" smtClean="0"/>
              <a:t>, </a:t>
            </a:r>
            <a:r>
              <a:rPr lang="ru-RU" sz="2400" b="0" dirty="0" smtClean="0"/>
              <a:t>директор МАОУ «</a:t>
            </a:r>
            <a:r>
              <a:rPr lang="ru-RU" sz="2400" b="0" dirty="0" err="1" smtClean="0"/>
              <a:t>Фроловская</a:t>
            </a:r>
            <a:r>
              <a:rPr lang="ru-RU" sz="2400" b="0" dirty="0" smtClean="0"/>
              <a:t> СОШ «Навигатор» Пермского муниципального округа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2400" dirty="0" smtClean="0"/>
              <a:t>Корнилова Елена Николаевна, </a:t>
            </a:r>
            <a:r>
              <a:rPr lang="ru-RU" sz="2400" b="0" dirty="0" smtClean="0"/>
              <a:t>заместитель директора по содержанию и качества образования ВОК </a:t>
            </a:r>
            <a:r>
              <a:rPr lang="ru-RU" sz="2400" b="0" dirty="0" err="1" smtClean="0"/>
              <a:t>Верещагинского</a:t>
            </a:r>
            <a:r>
              <a:rPr lang="ru-RU" sz="2400" b="0" dirty="0" smtClean="0"/>
              <a:t> ГО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sz="2400" dirty="0" smtClean="0"/>
              <a:t>Чернышев Николай Иванович, </a:t>
            </a:r>
            <a:r>
              <a:rPr lang="ru-RU" sz="2400" b="0" dirty="0" smtClean="0"/>
              <a:t>ветеран педагогического труда, Почетный работник общего образования РФ, награжден </a:t>
            </a:r>
            <a:r>
              <a:rPr lang="ru-RU" sz="2400" b="0" dirty="0"/>
              <a:t>З</a:t>
            </a:r>
            <a:r>
              <a:rPr lang="ru-RU" sz="2400" b="0" dirty="0" smtClean="0"/>
              <a:t>наком  отличия «За наставничество» </a:t>
            </a: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895367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68952" cy="1584176"/>
          </a:xfrm>
        </p:spPr>
        <p:txBody>
          <a:bodyPr/>
          <a:lstStyle/>
          <a:p>
            <a:pPr algn="ctr"/>
            <a:r>
              <a:rPr lang="ru-RU" dirty="0" smtClean="0"/>
              <a:t>Выступление </a:t>
            </a:r>
            <a:br>
              <a:rPr lang="ru-RU" dirty="0" smtClean="0"/>
            </a:br>
            <a:r>
              <a:rPr lang="ru-RU" dirty="0" smtClean="0"/>
              <a:t>«Проблемы наставничества и как их решить»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204864"/>
            <a:ext cx="7520940" cy="247561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/>
              <a:t>Ушаков Константин Михайлович,</a:t>
            </a:r>
          </a:p>
          <a:p>
            <a:pPr algn="ctr"/>
            <a:r>
              <a:rPr lang="ru-RU" sz="3000" dirty="0"/>
              <a:t>д</a:t>
            </a:r>
            <a:r>
              <a:rPr lang="ru-RU" sz="3000" dirty="0" smtClean="0"/>
              <a:t>октор педагогических наук, профессор Высшей школы экономики, главный редактор журнала «Директор школы,</a:t>
            </a:r>
          </a:p>
          <a:p>
            <a:pPr algn="ctr"/>
            <a:r>
              <a:rPr lang="ru-RU" sz="3000" dirty="0" smtClean="0"/>
              <a:t> г. Москва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657317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91032"/>
          </a:xfrm>
        </p:spPr>
        <p:txBody>
          <a:bodyPr/>
          <a:lstStyle/>
          <a:p>
            <a:pPr algn="ctr"/>
            <a:r>
              <a:rPr lang="ru-RU" sz="3200" dirty="0" smtClean="0"/>
              <a:t>Всероссийский съезд сельских учителей: идеи и смыслы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276872"/>
            <a:ext cx="7520940" cy="240360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Шахова Ирина Дмитриевна,</a:t>
            </a:r>
          </a:p>
          <a:p>
            <a:pPr algn="ctr"/>
            <a:r>
              <a:rPr lang="ru-RU" sz="2800" dirty="0"/>
              <a:t>д</a:t>
            </a:r>
            <a:r>
              <a:rPr lang="ru-RU" sz="2800" dirty="0" smtClean="0"/>
              <a:t>иректор МБОУ «Комсомольская СОШ» Кунгурского муниципального округа, делегат съезда от Пермского края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0511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047016"/>
          </a:xfrm>
        </p:spPr>
        <p:txBody>
          <a:bodyPr/>
          <a:lstStyle/>
          <a:p>
            <a:pPr algn="ctr"/>
            <a:r>
              <a:rPr lang="ru-RU" dirty="0" smtClean="0"/>
              <a:t>Новые смыслы наставничества: результаты внедрения в Пермском крае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916832"/>
            <a:ext cx="7520940" cy="2763645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Дремина</a:t>
            </a:r>
            <a:r>
              <a:rPr lang="ru-RU" sz="3200" dirty="0" smtClean="0"/>
              <a:t> Инга Анатольевна,</a:t>
            </a:r>
          </a:p>
          <a:p>
            <a:pPr algn="ctr"/>
            <a:r>
              <a:rPr lang="ru-RU" sz="2800" dirty="0"/>
              <a:t>с</a:t>
            </a:r>
            <a:r>
              <a:rPr lang="ru-RU" sz="2800" dirty="0" smtClean="0"/>
              <a:t>тарший научный сотрудник отдела воспитания и социализации ГАУ ДПО Институт развития образования Пермского края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2608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263040"/>
          </a:xfrm>
        </p:spPr>
        <p:txBody>
          <a:bodyPr/>
          <a:lstStyle/>
          <a:p>
            <a:pPr algn="ctr"/>
            <a:r>
              <a:rPr lang="ru-RU" dirty="0" smtClean="0"/>
              <a:t>Взаимодействие «Ученик-ученик» в системе наставничества школы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204864"/>
            <a:ext cx="7520940" cy="247561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Учащиеся  </a:t>
            </a:r>
          </a:p>
          <a:p>
            <a:pPr algn="ctr"/>
            <a:r>
              <a:rPr lang="ru-RU" sz="2800" dirty="0" smtClean="0"/>
              <a:t>МАОУ «</a:t>
            </a:r>
            <a:r>
              <a:rPr lang="ru-RU" sz="2800" dirty="0" err="1" smtClean="0"/>
              <a:t>Фроловская</a:t>
            </a:r>
            <a:r>
              <a:rPr lang="ru-RU" sz="2800" dirty="0" smtClean="0"/>
              <a:t> СОШ «Навигатор» Пермского муниципального округа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4137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52928" cy="1152128"/>
          </a:xfrm>
        </p:spPr>
        <p:txBody>
          <a:bodyPr/>
          <a:lstStyle/>
          <a:p>
            <a:r>
              <a:rPr lang="ru-RU" sz="3200" b="1" dirty="0" smtClean="0"/>
              <a:t>ФОРСАЙТ- СЕССИЯ</a:t>
            </a:r>
            <a:r>
              <a:rPr lang="ru-RU" sz="3200" b="1" dirty="0"/>
              <a:t>:…. оцени и внедряй!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708920"/>
            <a:ext cx="7520940" cy="1971557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/>
              <a:t>«…Иногда наш огонь гаснет, но другой человек  снова раздувает его. Каждый из нас в глубочайшем долгу перед теми, кто не дал этому огню погаснуть»</a:t>
            </a:r>
          </a:p>
          <a:p>
            <a:pPr algn="r"/>
            <a:r>
              <a:rPr lang="ru-RU" sz="2800" dirty="0" smtClean="0"/>
              <a:t>Альберт </a:t>
            </a:r>
            <a:r>
              <a:rPr lang="ru-RU" sz="2800" dirty="0" err="1" smtClean="0"/>
              <a:t>Швейцер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6222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109</TotalTime>
  <Words>473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Году педагога и наставника посвящается!</vt:lpstr>
      <vt:lpstr>«NETWORKING»: имея нужные связи, можно решить любую задачу </vt:lpstr>
      <vt:lpstr>Приветствие участников Форума</vt:lpstr>
      <vt:lpstr>Публичная лекция  с элементами панельной дискуссии «Наставничество как стратегия развития….»</vt:lpstr>
      <vt:lpstr>Выступление  «Проблемы наставничества и как их решить»</vt:lpstr>
      <vt:lpstr>Всероссийский съезд сельских учителей: идеи и смыслы</vt:lpstr>
      <vt:lpstr>Новые смыслы наставничества: результаты внедрения в Пермском крае</vt:lpstr>
      <vt:lpstr>Взаимодействие «Ученик-ученик» в системе наставничества школы</vt:lpstr>
      <vt:lpstr>ФОРСАЙТ- СЕССИЯ:…. оцени и внедряй! </vt:lpstr>
      <vt:lpstr>Наставничество: успешные практики</vt:lpstr>
      <vt:lpstr>Наставничество: успешные практики</vt:lpstr>
      <vt:lpstr>Наставничество: успешные практики</vt:lpstr>
      <vt:lpstr>Наставничество: успешные практики</vt:lpstr>
      <vt:lpstr>Наставничество: успешные практики</vt:lpstr>
      <vt:lpstr>Наставничество: успешные практики</vt:lpstr>
      <vt:lpstr>Наставничество: успешные практики</vt:lpstr>
      <vt:lpstr>Закрытие Форума – старт Году Педагога и наставника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Году педагога и наставника посвящается!</dc:title>
  <cp:lastModifiedBy>Виноградов</cp:lastModifiedBy>
  <cp:revision>11</cp:revision>
  <dcterms:modified xsi:type="dcterms:W3CDTF">2022-12-07T15:49:06Z</dcterms:modified>
</cp:coreProperties>
</file>